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51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0721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40483" y="8940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Overlock"/>
                <a:ea typeface="Overlock"/>
                <a:cs typeface="Overlock"/>
                <a:sym typeface="Overlock"/>
              </a:rPr>
              <a:t>Too Much Technology?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40475" y="2175450"/>
            <a:ext cx="8520600" cy="792600"/>
          </a:xfrm>
          <a:prstGeom prst="rect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Overlock"/>
                <a:ea typeface="Overlock"/>
                <a:cs typeface="Overlock"/>
                <a:sym typeface="Overlock"/>
              </a:rPr>
              <a:t>Kinesthetic Learning is for Big Kids, Too!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40475" y="3418325"/>
            <a:ext cx="8433600" cy="122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Overlock"/>
                <a:ea typeface="Overlock"/>
                <a:cs typeface="Overlock"/>
                <a:sym typeface="Overlock"/>
              </a:rPr>
              <a:t>Elizabeth Martin								Dawn Althen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verlock"/>
                <a:ea typeface="Overlock"/>
                <a:cs typeface="Overlock"/>
                <a:sym typeface="Overlock"/>
              </a:rPr>
              <a:t>Pinewood Prep								Stall High School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Overlock"/>
                <a:ea typeface="Overlock"/>
                <a:cs typeface="Overlock"/>
                <a:sym typeface="Overlock"/>
              </a:rPr>
              <a:t>Summerville, SC								North Charleston, SC</a:t>
            </a:r>
          </a:p>
          <a:p>
            <a:pPr lvl="0">
              <a:spcBef>
                <a:spcPts val="0"/>
              </a:spcBef>
              <a:buNone/>
            </a:pPr>
            <a:endParaRPr sz="2400"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73175" y="788125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Overlock"/>
                <a:ea typeface="Overlock"/>
                <a:cs typeface="Overlock"/>
                <a:sym typeface="Overlock"/>
              </a:rPr>
              <a:t>Scavenger Hunts &amp; Shopping Sprees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950" y="2067681"/>
            <a:ext cx="4103250" cy="260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9373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sz="3600">
              <a:solidFill>
                <a:srgbClr val="FFFF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914400" lvl="0" indent="45720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Overlock"/>
                <a:ea typeface="Overlock"/>
                <a:cs typeface="Overlock"/>
                <a:sym typeface="Overlock"/>
              </a:rPr>
              <a:t>Michaelangelo</a:t>
            </a:r>
          </a:p>
          <a:p>
            <a:pPr marL="914400" lvl="0" indent="45720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Overlock"/>
                <a:ea typeface="Overlock"/>
                <a:cs typeface="Overlock"/>
                <a:sym typeface="Overlock"/>
              </a:rPr>
              <a:t>Color by Vocabulary</a:t>
            </a:r>
          </a:p>
          <a:p>
            <a:pPr marL="914400" lvl="0" indent="45720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Overlock"/>
                <a:ea typeface="Overlock"/>
                <a:cs typeface="Overlock"/>
                <a:sym typeface="Overlock"/>
              </a:rPr>
              <a:t>Bio-Bodies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7192" y="88596"/>
            <a:ext cx="6209625" cy="199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6037" y="859450"/>
            <a:ext cx="5911925" cy="331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0" y="0"/>
            <a:ext cx="8759400" cy="47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7976" y="360026"/>
            <a:ext cx="4423449" cy="442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525" y="1"/>
            <a:ext cx="3028950" cy="196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7950" y="3409950"/>
            <a:ext cx="3028950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663150" y="1844275"/>
            <a:ext cx="7817700" cy="65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5FF0E"/>
                </a:solidFill>
                <a:latin typeface="Overlock"/>
                <a:ea typeface="Overlock"/>
                <a:cs typeface="Overlock"/>
                <a:sym typeface="Overlock"/>
              </a:rPr>
              <a:t>Making the Ordinary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5FF0E"/>
                </a:solidFill>
                <a:latin typeface="Overlock"/>
                <a:ea typeface="Overlock"/>
                <a:cs typeface="Overlock"/>
                <a:sym typeface="Overlock"/>
              </a:rPr>
              <a:t>a Little More Interesting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4696925" y="391850"/>
            <a:ext cx="5277000" cy="43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514350" algn="l" rtl="0">
              <a:spcBef>
                <a:spcPts val="0"/>
              </a:spcBef>
              <a:buSzPct val="100000"/>
              <a:buAutoNum type="arabicPeriod"/>
            </a:pPr>
            <a:r>
              <a:rPr lang="en" sz="4500"/>
              <a:t>Planning</a:t>
            </a:r>
          </a:p>
          <a:p>
            <a:pPr marL="457200" lvl="0" indent="-514350" algn="l" rtl="0">
              <a:spcBef>
                <a:spcPts val="0"/>
              </a:spcBef>
              <a:buSzPct val="100000"/>
              <a:buAutoNum type="arabicPeriod"/>
            </a:pPr>
            <a:r>
              <a:rPr lang="en" sz="4500"/>
              <a:t>Directions</a:t>
            </a:r>
          </a:p>
          <a:p>
            <a:pPr marL="457200" lvl="0" indent="-514350" algn="l" rtl="0">
              <a:spcBef>
                <a:spcPts val="0"/>
              </a:spcBef>
              <a:buSzPct val="100000"/>
              <a:buAutoNum type="arabicPeriod"/>
            </a:pPr>
            <a:r>
              <a:rPr lang="en" sz="4500"/>
              <a:t>Learning Reflections</a:t>
            </a:r>
          </a:p>
          <a:p>
            <a:pPr marL="457200" lvl="0" indent="-514350" algn="l" rtl="0">
              <a:spcBef>
                <a:spcPts val="0"/>
              </a:spcBef>
              <a:buSzPct val="100000"/>
              <a:buAutoNum type="arabicPeriod"/>
            </a:pPr>
            <a:r>
              <a:rPr lang="en" sz="4500"/>
              <a:t>Real Life</a:t>
            </a:r>
          </a:p>
          <a:p>
            <a:pPr marL="457200" lvl="0" indent="-514350" algn="l">
              <a:spcBef>
                <a:spcPts val="0"/>
              </a:spcBef>
              <a:buSzPct val="100000"/>
              <a:buAutoNum type="arabicPeriod"/>
            </a:pPr>
            <a:r>
              <a:rPr lang="en" sz="4500"/>
              <a:t>Groups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648" y="501248"/>
            <a:ext cx="3778550" cy="420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955100" y="2069700"/>
            <a:ext cx="3999900" cy="257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Motions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KFC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Picnic</a:t>
            </a:r>
          </a:p>
          <a:p>
            <a:pPr marL="457200" lvl="0" indent="457200" algn="l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   Secret Code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2717700" y="2069700"/>
            <a:ext cx="3999900" cy="257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Just Dance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Jumping Jacks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  <a:latin typeface="Overlock"/>
                <a:ea typeface="Overlock"/>
                <a:cs typeface="Overlock"/>
                <a:sym typeface="Overlock"/>
              </a:rPr>
              <a:t>Simon Says</a:t>
            </a:r>
          </a:p>
          <a:p>
            <a:pPr lvl="0" algn="r">
              <a:spcBef>
                <a:spcPts val="0"/>
              </a:spcBef>
              <a:buNone/>
            </a:pPr>
            <a:r>
              <a:rPr lang="en"/>
              <a:t>  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3262" y="107376"/>
            <a:ext cx="5497475" cy="20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24400" y="13041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FF00"/>
                </a:solidFill>
              </a:rPr>
              <a:t>Specific Topics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Argumentative Topics- SA, A, SD, D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Group Discussions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618875" cy="161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125" y="3524624"/>
            <a:ext cx="1618875" cy="161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125" y="0"/>
            <a:ext cx="1618875" cy="161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24624"/>
            <a:ext cx="1618875" cy="161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Pass the Folder/ Stations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975" y="0"/>
            <a:ext cx="6766916" cy="507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050" y="0"/>
            <a:ext cx="6955891" cy="521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26850" y="147460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Overlock"/>
              <a:ea typeface="Overlock"/>
              <a:cs typeface="Overlock"/>
              <a:sym typeface="Overlock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Overlock"/>
                <a:ea typeface="Overlock"/>
                <a:cs typeface="Overlock"/>
                <a:sym typeface="Overlock"/>
              </a:rPr>
              <a:t>Student Created</a:t>
            </a:r>
          </a:p>
          <a:p>
            <a:pPr lvl="0">
              <a:spcBef>
                <a:spcPts val="0"/>
              </a:spcBef>
              <a:buNone/>
            </a:pPr>
            <a:endParaRPr sz="6000">
              <a:latin typeface="Overlock"/>
              <a:ea typeface="Overlock"/>
              <a:cs typeface="Overlock"/>
              <a:sym typeface="Overlock"/>
            </a:endParaRPr>
          </a:p>
          <a:p>
            <a:pPr lvl="0" algn="l">
              <a:spcBef>
                <a:spcPts val="0"/>
              </a:spcBef>
              <a:buNone/>
            </a:pPr>
            <a:endParaRPr sz="6000">
              <a:latin typeface="Overlock"/>
              <a:ea typeface="Overlock"/>
              <a:cs typeface="Overlock"/>
              <a:sym typeface="Overlock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Overlock"/>
                <a:ea typeface="Overlock"/>
                <a:cs typeface="Overlock"/>
                <a:sym typeface="Overlock"/>
              </a:rPr>
              <a:t> board games/books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374" y="1555625"/>
            <a:ext cx="3760624" cy="2816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0378" y="1555625"/>
            <a:ext cx="4232996" cy="2816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250025" y="4457025"/>
            <a:ext cx="5973300" cy="52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latin typeface="Overlock"/>
                <a:ea typeface="Overlock"/>
                <a:cs typeface="Overlock"/>
                <a:sym typeface="Overlock"/>
              </a:rPr>
              <a:t>Books &amp; Board Games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On-screen Show (16:9)</PresentationFormat>
  <Paragraphs>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Overlock</vt:lpstr>
      <vt:lpstr>simple-light-2</vt:lpstr>
      <vt:lpstr>Too Much Technology?</vt:lpstr>
      <vt:lpstr>PowerPoint Presentation</vt:lpstr>
      <vt:lpstr>PowerPoint Presentation</vt:lpstr>
      <vt:lpstr>Planning Directions Learning Reflections Real Life Groups</vt:lpstr>
      <vt:lpstr>PowerPoint Presentation</vt:lpstr>
      <vt:lpstr>PowerPoint Presentation</vt:lpstr>
      <vt:lpstr>Pass the Folder/ Stations</vt:lpstr>
      <vt:lpstr>PowerPoint Presentation</vt:lpstr>
      <vt:lpstr> Student Created    board games/books</vt:lpstr>
      <vt:lpstr>Scavenger Hunts &amp; Shopping Sprees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Much Technology?</dc:title>
  <cp:lastModifiedBy>dawn althen</cp:lastModifiedBy>
  <cp:revision>1</cp:revision>
  <dcterms:modified xsi:type="dcterms:W3CDTF">2016-11-02T17:05:32Z</dcterms:modified>
</cp:coreProperties>
</file>