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72" r:id="rId3"/>
    <p:sldId id="264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01" autoAdjust="0"/>
    <p:restoredTop sz="92111" autoAdjust="0"/>
  </p:normalViewPr>
  <p:slideViewPr>
    <p:cSldViewPr>
      <p:cViewPr>
        <p:scale>
          <a:sx n="69" d="100"/>
          <a:sy n="69" d="100"/>
        </p:scale>
        <p:origin x="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8A054-98BB-41F1-ABDE-C2FE0CF7F43B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C12DF-5624-4566-B0A4-709455267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CC080-B543-4FDD-B34C-94AB79DC5D2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1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43001" y="-1143003"/>
            <a:ext cx="6858002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6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1320" y="76200"/>
            <a:ext cx="3004680" cy="1828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Matters Most?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750153" cy="20840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14034"/>
            <a:ext cx="2750153" cy="2061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162497" y="5877724"/>
            <a:ext cx="3107609" cy="90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>
                <a:solidFill>
                  <a:srgbClr val="7030A0"/>
                </a:solidFill>
              </a:rPr>
              <a:t>Change the experience,</a:t>
            </a:r>
          </a:p>
          <a:p>
            <a:r>
              <a:rPr lang="en-US" sz="2000" b="1" i="1" dirty="0">
                <a:solidFill>
                  <a:srgbClr val="7030A0"/>
                </a:solidFill>
              </a:rPr>
              <a:t>Change the brain!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53043"/>
            <a:ext cx="2750153" cy="2032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320" y="1905000"/>
            <a:ext cx="3004680" cy="399444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D15EDB-289A-4B63-AF15-0CC1047A6A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3800" y="152400"/>
            <a:ext cx="2755491" cy="206661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20" name="Content Placeholder 6">
            <a:extLst>
              <a:ext uri="{FF2B5EF4-FFF2-40B4-BE49-F238E27FC236}">
                <a16:creationId xmlns:a16="http://schemas.microsoft.com/office/drawing/2014/main" id="{360946D3-9ECD-42A0-B902-10B48F95A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6234545" y="4616361"/>
            <a:ext cx="2759364" cy="20695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21" name="Content Placeholder 9">
            <a:extLst>
              <a:ext uri="{FF2B5EF4-FFF2-40B4-BE49-F238E27FC236}">
                <a16:creationId xmlns:a16="http://schemas.microsoft.com/office/drawing/2014/main" id="{B3F99990-71B2-4DCD-87E9-6325C5A45E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3800" y="2418137"/>
            <a:ext cx="2755491" cy="2066619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99371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95400" y="-990600"/>
            <a:ext cx="6553200" cy="88392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2714768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7343&quot;&gt;&lt;/object&gt;&lt;object type=&quot;2&quot; unique_id=&quot;17344&quot;&gt;&lt;object type=&quot;3&quot; unique_id=&quot;17348&quot;&gt;&lt;property id=&quot;20148&quot; value=&quot;5&quot;/&gt;&lt;property id=&quot;20300&quot; value=&quot;Slide 5&quot;/&gt;&lt;property id=&quot;20307&quot; value=&quot;264&quot;/&gt;&lt;/object&gt;&lt;object type=&quot;3&quot; unique_id=&quot;23583&quot;&gt;&lt;property id=&quot;20148&quot; value=&quot;5&quot;/&gt;&lt;property id=&quot;20300&quot; value=&quot;Slide 3 - &amp;quot;What Matters Most?&amp;quot;&quot;/&gt;&lt;property id=&quot;20307&quot; value=&quot;265&quot;/&gt;&lt;/object&gt;&lt;object type=&quot;3&quot; unique_id=&quot;23584&quot;&gt;&lt;property id=&quot;20148&quot; value=&quot;5&quot;/&gt;&lt;property id=&quot;20300&quot; value=&quot;Slide 4&quot;/&gt;&lt;property id=&quot;20307&quot; value=&quot;266&quot;/&gt;&lt;/object&gt;&lt;object type=&quot;3&quot; unique_id=&quot;25838&quot;&gt;&lt;property id=&quot;20148&quot; value=&quot;5&quot;/&gt;&lt;property id=&quot;20300&quot; value=&quot;Slide 2 - &amp;quot;RESOURCES&amp;quot;&quot;/&gt;&lt;property id=&quot;20307&quot; value=&quot;268&quot;/&gt;&lt;/object&gt;&lt;object type=&quot;3&quot; unique_id=&quot;25839&quot;&gt;&lt;property id=&quot;20148&quot; value=&quot;5&quot;/&gt;&lt;property id=&quot;20300&quot; value=&quot;Slide 1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What Matters Most?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26</cp:revision>
  <dcterms:created xsi:type="dcterms:W3CDTF">2006-08-16T00:00:00Z</dcterms:created>
  <dcterms:modified xsi:type="dcterms:W3CDTF">2018-11-14T01:53:09Z</dcterms:modified>
</cp:coreProperties>
</file>